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73" r:id="rId5"/>
    <p:sldId id="266" r:id="rId6"/>
    <p:sldId id="257" r:id="rId7"/>
    <p:sldId id="269" r:id="rId8"/>
    <p:sldId id="274" r:id="rId9"/>
    <p:sldId id="263" r:id="rId10"/>
    <p:sldId id="259" r:id="rId11"/>
    <p:sldId id="270" r:id="rId12"/>
    <p:sldId id="272" r:id="rId13"/>
    <p:sldId id="258" r:id="rId14"/>
    <p:sldId id="277" r:id="rId15"/>
    <p:sldId id="260" r:id="rId16"/>
    <p:sldId id="267" r:id="rId17"/>
    <p:sldId id="261" r:id="rId18"/>
    <p:sldId id="271" r:id="rId19"/>
    <p:sldId id="265" r:id="rId20"/>
    <p:sldId id="268" r:id="rId21"/>
    <p:sldId id="262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9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07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09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10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02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0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09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802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491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75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39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12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1234-CCC4-4EF5-9B08-9AA15B587B72}" type="datetimeFigureOut">
              <a:rPr lang="en-AU" smtClean="0"/>
              <a:t>4/12/2017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E8592-7EE4-4193-861C-3458C1BB0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14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Classes of </a:t>
            </a:r>
            <a:r>
              <a:rPr lang="en-AU" dirty="0" err="1" smtClean="0"/>
              <a:t>Chordata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518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22766"/>
            <a:ext cx="6618312" cy="496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51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54" y="1579494"/>
            <a:ext cx="6588224" cy="49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2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73052"/>
            <a:ext cx="7777708" cy="501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17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3" y="1412776"/>
            <a:ext cx="8061548" cy="52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3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</a:t>
            </a:r>
            <a:r>
              <a:rPr lang="en-AU" dirty="0" smtClean="0"/>
              <a:t>13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278888" cy="465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9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8" y="1916832"/>
            <a:ext cx="8668680" cy="421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0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04128"/>
            <a:ext cx="7525444" cy="498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19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7113587" cy="519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51478"/>
            <a:ext cx="7133059" cy="534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3538"/>
            <a:ext cx="8249716" cy="514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3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223348" cy="496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01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Q19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5" y="1484784"/>
            <a:ext cx="8426127" cy="517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71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456784" cy="50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393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597452" cy="503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21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347148" cy="483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71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1738"/>
            <a:ext cx="6861026" cy="51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6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2170584" cy="5386610"/>
          </a:xfrm>
        </p:spPr>
        <p:txBody>
          <a:bodyPr/>
          <a:lstStyle/>
          <a:p>
            <a:r>
              <a:rPr lang="en-AU" dirty="0" smtClean="0"/>
              <a:t>Q24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38"/>
            <a:ext cx="5321796" cy="682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65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776"/>
            <a:ext cx="5249788" cy="52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36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" y="1412776"/>
            <a:ext cx="8700814" cy="535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623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02323"/>
            <a:ext cx="6617940" cy="5020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09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2962672" cy="6178698"/>
          </a:xfrm>
        </p:spPr>
        <p:txBody>
          <a:bodyPr/>
          <a:lstStyle/>
          <a:p>
            <a:r>
              <a:rPr lang="en-AU" dirty="0" smtClean="0"/>
              <a:t>Q28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1628800"/>
            <a:ext cx="8229600" cy="4525963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" y="1052736"/>
            <a:ext cx="2916343" cy="439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2656"/>
            <a:ext cx="457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81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1290"/>
            <a:ext cx="8383885" cy="48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9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Q29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6200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19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Q30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7870" y="2276872"/>
            <a:ext cx="13707396" cy="433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68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Answers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62672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AU" dirty="0" err="1" smtClean="0"/>
              <a:t>Osteichthyes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smtClean="0"/>
              <a:t>Mammal</a:t>
            </a:r>
          </a:p>
          <a:p>
            <a:pPr marL="514350" indent="-514350">
              <a:buAutoNum type="arabicPeriod"/>
            </a:pPr>
            <a:r>
              <a:rPr lang="en-AU" dirty="0" smtClean="0"/>
              <a:t>Aves</a:t>
            </a:r>
          </a:p>
          <a:p>
            <a:pPr marL="514350" indent="-514350">
              <a:buAutoNum type="arabicPeriod"/>
            </a:pPr>
            <a:r>
              <a:rPr lang="en-AU" dirty="0" err="1" smtClean="0"/>
              <a:t>Amphibia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err="1" smtClean="0"/>
              <a:t>Agnatha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err="1" smtClean="0"/>
              <a:t>Reptilia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smtClean="0"/>
              <a:t>Aves</a:t>
            </a:r>
          </a:p>
          <a:p>
            <a:pPr marL="514350" indent="-514350">
              <a:buAutoNum type="arabicPeriod"/>
            </a:pPr>
            <a:r>
              <a:rPr lang="en-AU" dirty="0" err="1" smtClean="0"/>
              <a:t>Osteichthyes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err="1" smtClean="0"/>
              <a:t>Agnatha</a:t>
            </a:r>
            <a:endParaRPr lang="en-AU" dirty="0" smtClean="0"/>
          </a:p>
          <a:p>
            <a:pPr marL="514350" indent="-514350">
              <a:buAutoNum type="arabicPeriod"/>
            </a:pPr>
            <a:r>
              <a:rPr lang="en-AU" dirty="0" err="1" smtClean="0"/>
              <a:t>Reptilia</a:t>
            </a: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 smtClean="0"/>
          </a:p>
          <a:p>
            <a:pPr marL="514350" indent="-514350">
              <a:buAutoNum type="arabicPeriod"/>
            </a:pP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3203848" y="1556792"/>
            <a:ext cx="32403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 smtClean="0"/>
              <a:t>11. Aves</a:t>
            </a:r>
          </a:p>
          <a:p>
            <a:r>
              <a:rPr lang="en-AU" sz="2600" dirty="0" smtClean="0"/>
              <a:t>12. </a:t>
            </a:r>
            <a:r>
              <a:rPr lang="en-AU" sz="2600" dirty="0" err="1" smtClean="0"/>
              <a:t>Agnatha</a:t>
            </a:r>
            <a:endParaRPr lang="en-AU" sz="2600" dirty="0" smtClean="0"/>
          </a:p>
          <a:p>
            <a:r>
              <a:rPr lang="en-AU" sz="2600" dirty="0" smtClean="0"/>
              <a:t>13.Mammal</a:t>
            </a:r>
          </a:p>
          <a:p>
            <a:r>
              <a:rPr lang="en-AU" sz="2600" dirty="0" smtClean="0"/>
              <a:t>14.Chondrichthyes</a:t>
            </a:r>
          </a:p>
          <a:p>
            <a:r>
              <a:rPr lang="en-AU" sz="2600" dirty="0" smtClean="0"/>
              <a:t>15. </a:t>
            </a:r>
            <a:r>
              <a:rPr lang="en-AU" sz="2600" dirty="0" err="1" smtClean="0"/>
              <a:t>Amphibia</a:t>
            </a:r>
            <a:endParaRPr lang="en-AU" sz="2600" dirty="0" smtClean="0"/>
          </a:p>
          <a:p>
            <a:r>
              <a:rPr lang="en-AU" sz="2600" dirty="0" smtClean="0"/>
              <a:t>16. </a:t>
            </a:r>
            <a:r>
              <a:rPr lang="en-AU" sz="2600" dirty="0" err="1" smtClean="0"/>
              <a:t>Chondrichthyes</a:t>
            </a:r>
            <a:endParaRPr lang="en-AU" sz="2600" dirty="0" smtClean="0"/>
          </a:p>
          <a:p>
            <a:r>
              <a:rPr lang="en-AU" sz="2600" dirty="0" smtClean="0"/>
              <a:t>17. </a:t>
            </a:r>
            <a:r>
              <a:rPr lang="en-AU" sz="2600" dirty="0" err="1" smtClean="0"/>
              <a:t>Reptilia</a:t>
            </a:r>
            <a:endParaRPr lang="en-AU" sz="2600" dirty="0" smtClean="0"/>
          </a:p>
          <a:p>
            <a:r>
              <a:rPr lang="en-AU" sz="2600" dirty="0" smtClean="0"/>
              <a:t>18. </a:t>
            </a:r>
            <a:r>
              <a:rPr lang="en-AU" sz="2600" dirty="0" err="1" smtClean="0"/>
              <a:t>Osteichthyes</a:t>
            </a:r>
            <a:endParaRPr lang="en-AU" sz="2600" dirty="0" smtClean="0"/>
          </a:p>
          <a:p>
            <a:r>
              <a:rPr lang="en-AU" sz="2600" dirty="0" smtClean="0"/>
              <a:t>19. </a:t>
            </a:r>
            <a:r>
              <a:rPr lang="en-AU" sz="2600" dirty="0" err="1" smtClean="0"/>
              <a:t>Amphibia</a:t>
            </a:r>
            <a:endParaRPr lang="en-AU" sz="2600" dirty="0" smtClean="0"/>
          </a:p>
          <a:p>
            <a:r>
              <a:rPr lang="en-AU" sz="2600" dirty="0" smtClean="0"/>
              <a:t>20. </a:t>
            </a:r>
            <a:r>
              <a:rPr lang="en-AU" sz="2600" dirty="0" err="1" smtClean="0"/>
              <a:t>Chondrichthyes</a:t>
            </a:r>
            <a:endParaRPr lang="en-AU" sz="2600" dirty="0" smtClean="0"/>
          </a:p>
          <a:p>
            <a:endParaRPr lang="en-AU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1522318"/>
            <a:ext cx="259228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 smtClean="0"/>
              <a:t>21. Mammalia</a:t>
            </a:r>
          </a:p>
          <a:p>
            <a:r>
              <a:rPr lang="en-AU" sz="2600" dirty="0" smtClean="0"/>
              <a:t>22. </a:t>
            </a:r>
            <a:r>
              <a:rPr lang="en-AU" sz="2600" dirty="0" err="1" smtClean="0"/>
              <a:t>Agnatha</a:t>
            </a:r>
            <a:endParaRPr lang="en-AU" sz="2600" dirty="0" smtClean="0"/>
          </a:p>
          <a:p>
            <a:r>
              <a:rPr lang="en-AU" sz="2600" dirty="0" smtClean="0"/>
              <a:t>23. </a:t>
            </a:r>
            <a:r>
              <a:rPr lang="en-AU" sz="2600" dirty="0" err="1" smtClean="0"/>
              <a:t>Reptilia</a:t>
            </a:r>
            <a:endParaRPr lang="en-AU" sz="2600" dirty="0" smtClean="0"/>
          </a:p>
          <a:p>
            <a:r>
              <a:rPr lang="en-AU" sz="2600" dirty="0" smtClean="0"/>
              <a:t>24. </a:t>
            </a:r>
            <a:r>
              <a:rPr lang="en-AU" sz="2600" dirty="0" err="1" smtClean="0"/>
              <a:t>Amphibia</a:t>
            </a:r>
            <a:endParaRPr lang="en-AU" sz="2600" dirty="0" smtClean="0"/>
          </a:p>
          <a:p>
            <a:r>
              <a:rPr lang="en-AU" sz="2600" dirty="0" smtClean="0"/>
              <a:t>25. </a:t>
            </a:r>
            <a:r>
              <a:rPr lang="en-AU" sz="2600" dirty="0" err="1" smtClean="0"/>
              <a:t>Reptilia</a:t>
            </a:r>
            <a:endParaRPr lang="en-AU" sz="2600" dirty="0" smtClean="0"/>
          </a:p>
          <a:p>
            <a:r>
              <a:rPr lang="en-AU" sz="2600" dirty="0" smtClean="0"/>
              <a:t>26. </a:t>
            </a:r>
            <a:r>
              <a:rPr lang="en-AU" sz="2600" dirty="0" err="1" smtClean="0"/>
              <a:t>Osteichthyes</a:t>
            </a:r>
            <a:endParaRPr lang="en-AU" sz="2600" dirty="0" smtClean="0"/>
          </a:p>
          <a:p>
            <a:r>
              <a:rPr lang="en-AU" sz="2600" dirty="0" smtClean="0"/>
              <a:t>27. </a:t>
            </a:r>
            <a:r>
              <a:rPr lang="en-AU" sz="2600" dirty="0" err="1" smtClean="0"/>
              <a:t>Amphibia</a:t>
            </a:r>
            <a:endParaRPr lang="en-AU" sz="2600" dirty="0" smtClean="0"/>
          </a:p>
          <a:p>
            <a:r>
              <a:rPr lang="en-AU" sz="2600" dirty="0" smtClean="0"/>
              <a:t>28. Aves</a:t>
            </a:r>
          </a:p>
          <a:p>
            <a:r>
              <a:rPr lang="en-AU" sz="2600" dirty="0" smtClean="0"/>
              <a:t>29 Mammalia</a:t>
            </a:r>
          </a:p>
          <a:p>
            <a:r>
              <a:rPr lang="en-AU" sz="2600" dirty="0" smtClean="0"/>
              <a:t>30. </a:t>
            </a:r>
            <a:r>
              <a:rPr lang="en-AU" sz="2600" smtClean="0"/>
              <a:t>Mammalia</a:t>
            </a:r>
            <a:endParaRPr lang="en-AU" sz="2600" dirty="0" smtClean="0"/>
          </a:p>
          <a:p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74297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7150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0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1" y="1340768"/>
            <a:ext cx="8393732" cy="523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25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16227"/>
            <a:ext cx="7371184" cy="498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3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Q6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09524"/>
            <a:ext cx="7385447" cy="491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67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Q7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02813"/>
            <a:ext cx="7884658" cy="524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48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Q8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2814"/>
            <a:ext cx="7587927" cy="504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9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99</Words>
  <Application>Microsoft Office PowerPoint</Application>
  <PresentationFormat>On-screen Show (4:3)</PresentationFormat>
  <Paragraphs>66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Classes of Chordata </vt:lpstr>
      <vt:lpstr>Q1</vt:lpstr>
      <vt:lpstr>Q2</vt:lpstr>
      <vt:lpstr>Q3</vt:lpstr>
      <vt:lpstr>Q4</vt:lpstr>
      <vt:lpstr>Q5</vt:lpstr>
      <vt:lpstr>Q6</vt:lpstr>
      <vt:lpstr>Q7</vt:lpstr>
      <vt:lpstr>Q8</vt:lpstr>
      <vt:lpstr>Q9</vt:lpstr>
      <vt:lpstr>Q10</vt:lpstr>
      <vt:lpstr>Q11</vt:lpstr>
      <vt:lpstr>Q12</vt:lpstr>
      <vt:lpstr>Q13</vt:lpstr>
      <vt:lpstr>Q14</vt:lpstr>
      <vt:lpstr>Q15</vt:lpstr>
      <vt:lpstr>Q16</vt:lpstr>
      <vt:lpstr>Q17</vt:lpstr>
      <vt:lpstr>Q18</vt:lpstr>
      <vt:lpstr>Q19</vt:lpstr>
      <vt:lpstr>Q20</vt:lpstr>
      <vt:lpstr>Q21</vt:lpstr>
      <vt:lpstr>Q22</vt:lpstr>
      <vt:lpstr>Q23</vt:lpstr>
      <vt:lpstr>Q24</vt:lpstr>
      <vt:lpstr>Q25</vt:lpstr>
      <vt:lpstr>Q26</vt:lpstr>
      <vt:lpstr>Q27</vt:lpstr>
      <vt:lpstr>Q28</vt:lpstr>
      <vt:lpstr>Q29</vt:lpstr>
      <vt:lpstr>Q30</vt:lpstr>
      <vt:lpstr>Answers</vt:lpstr>
    </vt:vector>
  </TitlesOfParts>
  <Company>Department Of Education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of Chordata</dc:title>
  <dc:creator>FARM Malcolm</dc:creator>
  <cp:lastModifiedBy>FARM Malcolm</cp:lastModifiedBy>
  <cp:revision>9</cp:revision>
  <dcterms:created xsi:type="dcterms:W3CDTF">2017-11-28T01:32:00Z</dcterms:created>
  <dcterms:modified xsi:type="dcterms:W3CDTF">2017-12-04T06:08:59Z</dcterms:modified>
</cp:coreProperties>
</file>